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23402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72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>
        <p:scale>
          <a:sx n="50" d="100"/>
          <a:sy n="50" d="100"/>
        </p:scale>
        <p:origin x="-138" y="-2742"/>
      </p:cViewPr>
      <p:guideLst>
        <p:guide orient="horz" pos="7372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3DAF-6A7B-4752-998C-81DB48B97E6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143000"/>
            <a:ext cx="3987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D4CBF-DEC0-46D6-B703-0455CDB22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D4CBF-DEC0-46D6-B703-0455CDB220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4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260" y="7270081"/>
            <a:ext cx="25706944" cy="50164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6520" y="13261658"/>
            <a:ext cx="21170424" cy="59807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26513" y="937207"/>
            <a:ext cx="6804779" cy="199683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2173" y="937207"/>
            <a:ext cx="19910280" cy="199683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25" y="15038551"/>
            <a:ext cx="25706944" cy="46480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9025" y="9919160"/>
            <a:ext cx="25706944" cy="51193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2175" y="5460688"/>
            <a:ext cx="13357529" cy="1544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73763" y="5460688"/>
            <a:ext cx="13357529" cy="1544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2173" y="5238574"/>
            <a:ext cx="13362782" cy="2183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2173" y="7421761"/>
            <a:ext cx="13362782" cy="134837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63262" y="5238574"/>
            <a:ext cx="13368031" cy="2183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63262" y="7421761"/>
            <a:ext cx="13368031" cy="134837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176" y="931784"/>
            <a:ext cx="9949891" cy="39654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4354" y="931788"/>
            <a:ext cx="16906936" cy="19973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2176" y="4897284"/>
            <a:ext cx="9949891" cy="160082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930" y="16382047"/>
            <a:ext cx="18146078" cy="19339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27930" y="2091095"/>
            <a:ext cx="18146078" cy="140417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7930" y="18316041"/>
            <a:ext cx="18146078" cy="2746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175" y="937202"/>
            <a:ext cx="27219117" cy="390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2175" y="5460688"/>
            <a:ext cx="27219117" cy="1544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2173" y="21691050"/>
            <a:ext cx="7056808" cy="1245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33185" y="21691050"/>
            <a:ext cx="9577097" cy="1245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674482" y="21691050"/>
            <a:ext cx="7056808" cy="1245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233" y="832631"/>
            <a:ext cx="26212670" cy="1047152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Определение влияния продолжительности отжига на структуру и механические свойства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поковок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из сплава АМГ6</a:t>
            </a:r>
            <a:endParaRPr lang="ru-RU" sz="32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721" y="2232819"/>
            <a:ext cx="11776980" cy="8664108"/>
          </a:xfrm>
        </p:spPr>
        <p:txBody>
          <a:bodyPr>
            <a:norm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продолжительности отжига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механические свойства поковок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АМг6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Полуфабрикаты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детали из сплава АМг6 подвергаются полному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отжигу 310-335°С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длительность выдержки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до 180 мин, охлаждение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20°C.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поставленной цели были изучены макро- и микро- структуры, механических свойств поковок из сплава АМг6 после обработки по семи режимам с изменением времени выдержки и количествам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отжигов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без термообработки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ыдержка: 2 - 30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мин;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3 - 60 мин; 4 -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мин;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5 - 180 мин;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овторный отжиг,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60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мин, охлаждение (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отжиг).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7 - 60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охлаждение, повторный отжиг,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60 мин,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охлаждение, повторный отжиг,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60 мин,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(тройной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отжиг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4" y="56335"/>
            <a:ext cx="1743075" cy="191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1438486" y="19910374"/>
            <a:ext cx="8372632" cy="20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93778" tIns="146889" rIns="293778" bIns="146889" anchor="ctr">
            <a:spAutoFit/>
          </a:bodyPr>
          <a:lstStyle/>
          <a:p>
            <a:pPr defTabSz="2932686"/>
            <a:r>
              <a:rPr lang="ru-RU" sz="2800" b="1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Бурибаев Эдуард </a:t>
            </a:r>
            <a:r>
              <a:rPr lang="ru-RU" sz="2800" b="1" dirty="0" err="1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Ильфатович</a:t>
            </a:r>
            <a:endParaRPr lang="ru-RU" sz="2800" b="1" dirty="0" smtClean="0">
              <a:solidFill>
                <a:srgbClr val="2D379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932686"/>
            <a:r>
              <a:rPr lang="ru-RU" sz="2800" b="1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2800" b="1" dirty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«КУМЗ», главный </a:t>
            </a:r>
            <a:r>
              <a:rPr lang="ru-RU" sz="2800" b="1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технолог,</a:t>
            </a:r>
            <a:endParaRPr lang="ru-RU" sz="2800" b="1" dirty="0">
              <a:solidFill>
                <a:srgbClr val="2D379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932686"/>
            <a:r>
              <a:rPr lang="ru-RU" sz="2800" b="1" dirty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аспирант, кафедра «Металловедения», </a:t>
            </a:r>
            <a:endParaRPr lang="ru-RU" sz="2800" b="1" dirty="0" smtClean="0">
              <a:solidFill>
                <a:srgbClr val="2D379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932686"/>
            <a:r>
              <a:rPr lang="ru-RU" sz="2800" b="1" dirty="0" smtClean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ИНМТ</a:t>
            </a:r>
            <a:r>
              <a:rPr lang="ru-RU" sz="2800" b="1" dirty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УрФУ</a:t>
            </a:r>
            <a:r>
              <a:rPr lang="ru-RU" sz="2800" b="1" dirty="0">
                <a:solidFill>
                  <a:srgbClr val="2D379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2D3793"/>
              </a:solidFill>
              <a:latin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2" y="12054116"/>
            <a:ext cx="9105956" cy="35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54469" y="2228977"/>
            <a:ext cx="148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Режим 2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12229568" y="5367886"/>
            <a:ext cx="148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Режим 3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2154469" y="8648957"/>
            <a:ext cx="148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Режим 4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3156566" y="11060214"/>
            <a:ext cx="439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Макроструктура поковки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78728" y="11835470"/>
            <a:ext cx="148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Режим 5</a:t>
            </a:r>
            <a:endParaRPr lang="ru-RU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12196880" y="15175749"/>
            <a:ext cx="148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Режим 6</a:t>
            </a:r>
            <a:endParaRPr lang="ru-RU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2229568" y="18254418"/>
            <a:ext cx="148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Режим 7</a:t>
            </a:r>
            <a:endParaRPr lang="ru-RU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23590592" y="2228977"/>
            <a:ext cx="4068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897" y="3451061"/>
            <a:ext cx="8637812" cy="552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37155" y="333245"/>
            <a:ext cx="1009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ОАО «Каменск-Уральский металлургический завод»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3925" y="9678851"/>
            <a:ext cx="834408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механических свойств при продолжительных выдержках по режимам 6 и 7 (повторный нагрев и дополнительные выдержки) обусловлено растворением упрочняющей β-фазы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образованием гомогенной структуры, что сопровождается процессом образования новых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равносных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зерен с уменьшением их размера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работы определено влияние продолжительности выдержки на механические свойства и размер зерна поковок из сплава АМг6.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режим отжига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=320°C, выдержка 60 мин; охлаждение на воздухе до t=20°C (режим 3).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1248044" y="17114836"/>
            <a:ext cx="619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Режим </a:t>
            </a:r>
            <a:r>
              <a:rPr lang="ru-RU" sz="2800" dirty="0" smtClean="0"/>
              <a:t>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 термической обработки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27419" y="16489363"/>
            <a:ext cx="451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Микроструктура поковки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702675" y="8723165"/>
            <a:ext cx="784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203" y="17870264"/>
            <a:ext cx="8232654" cy="2775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4359" y="2667391"/>
            <a:ext cx="7936479" cy="2789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6880" y="5922922"/>
            <a:ext cx="7991436" cy="2749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8299" y="9109369"/>
            <a:ext cx="8028668" cy="27150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24359" y="12351204"/>
            <a:ext cx="7963957" cy="28107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24359" y="15698969"/>
            <a:ext cx="7963957" cy="26272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05386" y="18965993"/>
            <a:ext cx="8034495" cy="27551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945903" y="5256687"/>
            <a:ext cx="462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43211" y="4428654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965195" y="7231590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15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302</Words>
  <Application>Microsoft Office PowerPoint</Application>
  <PresentationFormat>Произвольный</PresentationFormat>
  <Paragraphs>38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Тема Office</vt:lpstr>
      <vt:lpstr>Определение влияния продолжительности отжига на структуру и механические свойства поковок из сплава АМГ6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Бурибаев Эдуард Ильфатович</dc:creator>
  <cp:lastModifiedBy>Юртаева Наталья Александровна</cp:lastModifiedBy>
  <cp:revision>21</cp:revision>
  <dcterms:created xsi:type="dcterms:W3CDTF">2024-05-20T07:02:05Z</dcterms:created>
  <dcterms:modified xsi:type="dcterms:W3CDTF">2024-05-21T06:24:11Z</dcterms:modified>
</cp:coreProperties>
</file>